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1" r:id="rId3"/>
    <p:sldId id="259" r:id="rId4"/>
    <p:sldId id="260" r:id="rId5"/>
    <p:sldId id="266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4653"/>
  </p:normalViewPr>
  <p:slideViewPr>
    <p:cSldViewPr snapToGrid="0">
      <p:cViewPr varScale="1">
        <p:scale>
          <a:sx n="77" d="100"/>
          <a:sy n="77" d="100"/>
        </p:scale>
        <p:origin x="88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B3649C-510A-5F7D-E2A2-14695D15F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EF6D623-1381-BDD4-ED79-A6B878C24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429803C-43DA-3F40-64A6-041431BF9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0818-25AE-2D4A-8E6A-C21DC592504C}" type="datetimeFigureOut">
              <a:rPr lang="pl-PL" smtClean="0"/>
              <a:t>19.05.2023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021C05C-C350-8668-429D-9B8347BF0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46716C5-A673-9093-4524-C96F9144C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2085-B335-DA49-A1B6-01F501A3A1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8830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B61677-A3C2-637F-FAD3-9292979F8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FD58FA2-E154-7A3B-1C11-4CCD35A43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46C84EC-EC0F-1759-1E40-70D9E61E6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0818-25AE-2D4A-8E6A-C21DC592504C}" type="datetimeFigureOut">
              <a:rPr lang="pl-PL" smtClean="0"/>
              <a:t>19.05.2023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99E9D0A-B563-58D8-29E2-5B3D63F25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006E038-8512-FEA2-FB9C-739F72543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2085-B335-DA49-A1B6-01F501A3A1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075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C45D697-EEF2-78E0-C8AD-13055A9C9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DD92941-A400-570C-7F67-7DAFFED0F9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54DBE09-536D-DBD0-4577-265A4EF04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0818-25AE-2D4A-8E6A-C21DC592504C}" type="datetimeFigureOut">
              <a:rPr lang="pl-PL" smtClean="0"/>
              <a:t>19.05.2023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7302333-983F-E08E-BCA8-766316916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E9667B8-8CFC-528A-4A1E-B237BC7F1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2085-B335-DA49-A1B6-01F501A3A1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1268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B0EA3F-C20B-2689-B678-726784D15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441E7C-EE18-250A-6D02-CAB24C777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0A7CB2E-1A04-1550-548D-8D821E4CA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0818-25AE-2D4A-8E6A-C21DC592504C}" type="datetimeFigureOut">
              <a:rPr lang="pl-PL" smtClean="0"/>
              <a:t>19.05.2023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8428DC6-B71E-5E5B-9BC0-B5D4358DA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1900629-1F15-3F0D-5F61-328D32F1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2085-B335-DA49-A1B6-01F501A3A1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0556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4F505F-C2DC-6CE7-038F-E06CB2C0F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4A05A8A-DE52-6C93-F944-6747BF1A6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4A3DE2D-E101-CFB2-4397-3D54FF1BB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0818-25AE-2D4A-8E6A-C21DC592504C}" type="datetimeFigureOut">
              <a:rPr lang="pl-PL" smtClean="0"/>
              <a:t>19.05.2023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9E09BA8-9F0A-CE6E-19C4-495C7E5FA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4581A73-C98C-82BE-09F9-FFC117F08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2085-B335-DA49-A1B6-01F501A3A1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453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517BEE-1AC1-7C53-9FA5-C45994EEA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1EC07A-78B4-D1A3-9DFA-C55B0D7E2C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0F27F01-6200-0542-7EE4-62B017200B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7F3E4D8-02D1-5265-FEBD-51DE5BCA7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0818-25AE-2D4A-8E6A-C21DC592504C}" type="datetimeFigureOut">
              <a:rPr lang="pl-PL" smtClean="0"/>
              <a:t>19.05.2023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D09E213-7D33-E364-0423-977ECF343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7948609-A38A-BA09-8DD7-F57F4AAAD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2085-B335-DA49-A1B6-01F501A3A1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2454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3EB145-22F9-3D00-72E5-8E8480E8F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483E141-E81C-78D2-FA90-1301958E5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D0B3611-4475-EDAD-B6FC-8D042282E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0D28735-C8D8-AD89-D58E-7609506158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F48C6D-173A-34A2-4D36-1CFD07B4EB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0CB7445-BE5C-C5DC-423F-C0DB08643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0818-25AE-2D4A-8E6A-C21DC592504C}" type="datetimeFigureOut">
              <a:rPr lang="pl-PL" smtClean="0"/>
              <a:t>19.05.2023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4096007-8CEF-E875-7CBD-8AD1CD05D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3825CA8-B531-2FAB-974A-001699A1D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2085-B335-DA49-A1B6-01F501A3A1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618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636548-68E1-1897-DF38-D69747D13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2901DE8-CB75-EC8F-8FB9-47E67DC26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0818-25AE-2D4A-8E6A-C21DC592504C}" type="datetimeFigureOut">
              <a:rPr lang="pl-PL" smtClean="0"/>
              <a:t>19.05.2023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F3A6B87-47FC-1CA6-4184-6E2B58576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C787FF0-F028-0973-461C-9C32BF570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2085-B335-DA49-A1B6-01F501A3A1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0879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E2D54AC-F746-3697-36B0-C6B845453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0818-25AE-2D4A-8E6A-C21DC592504C}" type="datetimeFigureOut">
              <a:rPr lang="pl-PL" smtClean="0"/>
              <a:t>19.05.2023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2418FC2-6FBB-849A-EFF5-25DEB1436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A522A70-2E85-BDF8-A779-B254D15AE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2085-B335-DA49-A1B6-01F501A3A1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2508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004FAF-FA29-6BDA-0985-BC5D43963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D81258-A072-7C65-0201-298F79793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26E5927-9304-51E2-802D-64A2B93F5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43C88F5-A53A-C720-1DE9-46A59E170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0818-25AE-2D4A-8E6A-C21DC592504C}" type="datetimeFigureOut">
              <a:rPr lang="pl-PL" smtClean="0"/>
              <a:t>19.05.2023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5AEEFC7-FEEE-A728-0DBE-22EA9208E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A4E5F62-1E00-EDCB-8C63-C37801AE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2085-B335-DA49-A1B6-01F501A3A1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2828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0BC989-1E5B-1DC8-EB7A-76029034B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BA30954-6B9F-A37A-38AC-99D43F3DB7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E7B58E9-6297-B4F8-A55F-2D3E7418B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139ABA2-1F95-3C6C-76B5-6BB1172E6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0818-25AE-2D4A-8E6A-C21DC592504C}" type="datetimeFigureOut">
              <a:rPr lang="pl-PL" smtClean="0"/>
              <a:t>19.05.2023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2C208C5-706F-8D43-7254-5F9BDB09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EC90B62-724E-0C3A-B308-062760115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2085-B335-DA49-A1B6-01F501A3A1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413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CDBD740-D2F0-EF9B-83F1-5376B2AF9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BBCBEC0-A572-AFC4-A755-B8BEDEFE3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32D0D7B-1836-6FC2-CD80-CD53495C69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A0818-25AE-2D4A-8E6A-C21DC592504C}" type="datetimeFigureOut">
              <a:rPr lang="pl-PL" smtClean="0"/>
              <a:t>19.05.2023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C3B7076-EC70-5941-E1D9-EFF75D29C0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5C0B7D8-06CA-1A75-F409-C917F545E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C2085-B335-DA49-A1B6-01F501A3A1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745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34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9441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9623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583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Czcionka&#10;&#10;Opis wygenerowany automatycznie">
            <a:extLst>
              <a:ext uri="{FF2B5EF4-FFF2-40B4-BE49-F238E27FC236}">
                <a16:creationId xmlns:a16="http://schemas.microsoft.com/office/drawing/2014/main" id="{6012A233-6F9B-2B22-D860-08D72B969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1774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0</Words>
  <Application>Microsoft Office PowerPoint</Application>
  <PresentationFormat>Panoramiczny</PresentationFormat>
  <Paragraphs>0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Karol Kotowicz</dc:creator>
  <cp:lastModifiedBy>Artur Fiołek</cp:lastModifiedBy>
  <cp:revision>5</cp:revision>
  <dcterms:created xsi:type="dcterms:W3CDTF">2023-05-17T18:45:51Z</dcterms:created>
  <dcterms:modified xsi:type="dcterms:W3CDTF">2023-05-18T22:42:15Z</dcterms:modified>
</cp:coreProperties>
</file>