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7" r:id="rId3"/>
    <p:sldId id="281" r:id="rId4"/>
    <p:sldId id="278" r:id="rId5"/>
    <p:sldId id="264" r:id="rId6"/>
    <p:sldId id="279" r:id="rId7"/>
    <p:sldId id="266" r:id="rId8"/>
    <p:sldId id="276" r:id="rId9"/>
    <p:sldId id="267" r:id="rId10"/>
    <p:sldId id="280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pl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FD557B-E44F-2B40-9822-54777E388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7DB49B-D1A9-1D43-A9C1-72444416E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3C83A7-726E-A04B-8DF5-666BD61A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24C7A0-5D5D-1A4A-90E9-4F84E459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4B0164-DD80-EB49-8E2E-DCEEA459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16735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9925BD-0C70-B045-839A-7A57ABA3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5406ACF-1237-5A4F-8823-07DFE8A4E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D9163E-D8B7-C141-B2A9-DF299A8F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40618A-E03B-0A4C-B8A8-EC096912F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D85CD4-699E-1044-875A-A2801E13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12474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3AA0885-2D96-1D47-8BAB-3BFDAFF39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EE6F09-2B16-9F42-969D-A62790EB2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911FC-D7A2-4344-9C44-2B4E89CA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63C577-9565-634A-8935-7642EE28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3931EC-2D7A-794D-BDD6-E37CC6D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64466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E86233-5D5A-BF4C-8E8B-D33590B5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20B86A-0A74-964C-A155-BB2F3D59C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C1C4DB-7F1E-7149-A6B5-6CF9B98D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1636FE-060C-9346-9B90-D372A7C5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F6AD5B-EC33-5043-B637-3716CBED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3742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A2E574-5764-6149-8697-F43B530B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8FE213-EDB9-C24F-9756-EA3C34415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1EBB9E-2859-8F41-8104-35A5865E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56995E-C630-214D-9739-1FEBD415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CA466E-73ED-EF4A-98E0-157C522C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22730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1B78C3-535E-FE44-AF3D-04FC4FC4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E8D325-EA8A-F34C-BDC2-82A69FE9F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86E25FE-FBB0-704E-B648-56913EB95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D2C586-BA5E-4246-85BB-ABB1E4FD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708AE8-D9FA-FE42-A880-5293AC15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0F5E69-ED20-2245-B6CC-65B1C961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48149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2BA99B-C9B1-1C41-955E-845CBD29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57346C0-A870-9245-89A7-8D5B100A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11B139C-7918-4247-A924-581ED3CB7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95E867E-7E7C-8248-A87F-586AFD7B5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6613212-C7CD-AD49-A457-DEBC8FB0E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7014461-FAC5-C14A-85F8-57EF9828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062FAF8-65FE-F043-93DA-915BA7C4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287E2D7-DFA5-F54A-82E1-301A0CE6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477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AA3AE6-90EE-FB42-8C06-063DA6AB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D31DC22-21D2-364C-91F4-3CCC5E86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C26DDA-45AE-504D-8636-A4639980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6B68518-8EC0-BE4C-BA0A-B4695E96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8461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937E53F-E3E8-D74B-8557-120051CF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A28507F-B244-3449-8BFC-1CFD5308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671591-8BDB-0146-879B-1B88EB9C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58902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4C87E-689D-9942-9EE6-524216A2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B7ED64-7646-5B42-8573-C26F5F096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967647-9D0D-7542-836B-D6EACE36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71951F-3ED8-8842-8501-E6FB6CCA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6A3BF8-3F3C-B34B-B9D7-7AEB4129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FAD0D3-C5AA-6946-9586-46C28369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39324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9BE4A8-D135-6545-9A01-526B6A06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07B74CC-FA1C-8848-B77E-26A924CF9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5FA2B9-B138-7944-98BD-2DE7E4A9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A4DEB-B2EF-6544-AB71-62803B0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188E37F-52D4-A340-B668-052B6AF2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D58A76-2857-6D4B-A7F8-24E000CF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98656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B2B67C6-D778-D345-912C-C1A589D2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95D0DB6-C851-C840-A427-6561E8D84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77D58C-E1FA-294F-8D00-F7A5EBBC4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3B16-2022-A640-8081-C3ADBB20347B}" type="datetimeFigureOut">
              <a:rPr lang="pl-GB" smtClean="0"/>
              <a:t>18/02/2022</a:t>
            </a:fld>
            <a:endParaRPr lang="pl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077913-6991-414E-BCCF-A9DEFCE21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E898D1-536B-2E47-8763-329DA1975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9D2F6-D67F-BA4B-87DE-DA4AFC213426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69302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6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13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81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68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75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517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22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49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38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5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03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3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9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10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7330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0</Words>
  <Application>Microsoft Macintosh PowerPoint</Application>
  <PresentationFormat>Panoramiczny</PresentationFormat>
  <Paragraphs>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Kotowicz</dc:creator>
  <cp:lastModifiedBy>Karol Kotowicz</cp:lastModifiedBy>
  <cp:revision>6</cp:revision>
  <dcterms:created xsi:type="dcterms:W3CDTF">2022-02-17T20:29:29Z</dcterms:created>
  <dcterms:modified xsi:type="dcterms:W3CDTF">2022-02-18T11:24:31Z</dcterms:modified>
</cp:coreProperties>
</file>